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85" r:id="rId31"/>
    <p:sldId id="283" r:id="rId32"/>
    <p:sldId id="289" r:id="rId33"/>
    <p:sldId id="290" r:id="rId34"/>
    <p:sldId id="291" r:id="rId35"/>
    <p:sldId id="292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17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14653</TotalTime>
  <Words>393</Words>
  <Application>Microsoft Macintosh PowerPoint</Application>
  <PresentationFormat>宽屏</PresentationFormat>
  <Paragraphs>217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100</cp:revision>
  <dcterms:created xsi:type="dcterms:W3CDTF">2020-09-04T00:32:40Z</dcterms:created>
  <dcterms:modified xsi:type="dcterms:W3CDTF">2020-09-14T05:27:03Z</dcterms:modified>
</cp:coreProperties>
</file>